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2" r:id="rId5"/>
    <p:sldId id="264" r:id="rId6"/>
    <p:sldId id="265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345"/>
    <a:srgbClr val="759E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>
        <p:scale>
          <a:sx n="80" d="100"/>
          <a:sy n="80" d="100"/>
        </p:scale>
        <p:origin x="-560" y="3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3C87B1-44B4-48F9-87C4-E76505D3CC8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D59051-1C04-4D17-BAE7-ABDA3F864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9051-1C04-4D17-BAE7-ABDA3F8644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A7BE-D397-4579-BD0C-B88D160A3A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3DDC-F45B-4652-9FA5-E2CEF6920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.tenzercommercial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.tenzercommercial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nzer\Downloads\IMG_7445.jpg"/>
          <p:cNvPicPr>
            <a:picLocks noChangeAspect="1" noChangeArrowheads="1"/>
          </p:cNvPicPr>
          <p:nvPr/>
        </p:nvPicPr>
        <p:blipFill>
          <a:blip r:embed="rId2" cstate="print"/>
          <a:srcRect l="5556" t="8889" r="11111" b="2222"/>
          <a:stretch>
            <a:fillRect/>
          </a:stretch>
        </p:blipFill>
        <p:spPr bwMode="auto">
          <a:xfrm>
            <a:off x="1524000" y="1066800"/>
            <a:ext cx="6553200" cy="5242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76200"/>
            <a:ext cx="81534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C000"/>
                </a:solidFill>
              </a:rPr>
              <a:t>Office for Lease</a:t>
            </a:r>
            <a:endParaRPr lang="en-US" sz="2400" b="1" u="sng" dirty="0" smtClean="0">
              <a:solidFill>
                <a:srgbClr val="FFC000"/>
              </a:solidFill>
            </a:endParaRPr>
          </a:p>
          <a:p>
            <a:pPr algn="ctr"/>
            <a:r>
              <a:rPr lang="en-US" sz="2000" b="1" dirty="0" smtClean="0"/>
              <a:t>1351 Third Street Promenade, Suite #206 </a:t>
            </a:r>
          </a:p>
          <a:p>
            <a:pPr algn="ctr"/>
            <a:r>
              <a:rPr lang="en-US" sz="2000" b="1" dirty="0" smtClean="0"/>
              <a:t> Santa Monica, CA</a:t>
            </a:r>
            <a:endParaRPr lang="en-US" sz="2000" b="1" dirty="0"/>
          </a:p>
        </p:txBody>
      </p:sp>
      <p:pic>
        <p:nvPicPr>
          <p:cNvPr id="8" name="Picture 2" descr="C:\Users\Tenzer\Logo &amp; Stationary\Navy\T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740731" cy="68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762000"/>
            <a:ext cx="531684" cy="632460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n-US" sz="1900" b="1" spc="-157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Tenzer</a:t>
            </a:r>
            <a:r>
              <a:rPr lang="en-US" sz="1900" b="1" spc="-157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Commercial Brokerage Group Inc</a:t>
            </a:r>
            <a:endParaRPr lang="en-US" sz="1900" b="1" spc="-157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324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1334 Third Street Promenade, Suite 306, Santa Monica, CA 90401  Tel 310.395.8383  F 310.395.7872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This Statement with the information it contains is given with the understanding that all negotiations relating to the purchase, renting, or leasing of t he property above shall be conducted  through this office. The above information while not guaranteed has been secured from sources we believe to be reliable   </a:t>
            </a:r>
          </a:p>
          <a:p>
            <a:endParaRPr lang="en-US" sz="1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981200"/>
            <a:ext cx="7696200" cy="35394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solidFill>
                <a:srgbClr val="002060"/>
              </a:solidFill>
              <a:ea typeface="Tahoma" pitchFamily="34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Asking Rent:                 $3.85/SF</a:t>
            </a: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                              </a:t>
            </a: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Size:                                Approx. </a:t>
            </a:r>
            <a:r>
              <a:rPr lang="en-US" sz="140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2,495 SF</a:t>
            </a:r>
            <a:endParaRPr lang="en-US" sz="1400" dirty="0" smtClean="0">
              <a:solidFill>
                <a:srgbClr val="002060"/>
              </a:solidFill>
              <a:ea typeface="Tahoma" pitchFamily="34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002060"/>
              </a:solidFill>
              <a:ea typeface="Tahoma" pitchFamily="34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Available:                      ASAP</a:t>
            </a:r>
          </a:p>
          <a:p>
            <a:r>
              <a:rPr lang="en-US" sz="1400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</a:t>
            </a:r>
          </a:p>
          <a:p>
            <a:r>
              <a:rPr lang="en-US" sz="1400" dirty="0" smtClean="0">
                <a:solidFill>
                  <a:srgbClr val="002060"/>
                </a:solidFill>
                <a:cs typeface="Times New Roman" pitchFamily="18" charset="0"/>
              </a:rPr>
              <a:t>Utilities:                        The office is separately metered. Tenant Pays  for electricity. </a:t>
            </a:r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Landlord  pays  </a:t>
            </a: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                                        for </a:t>
            </a:r>
            <a:r>
              <a:rPr lang="en-US" sz="1400" dirty="0" smtClean="0">
                <a:solidFill>
                  <a:srgbClr val="002060"/>
                </a:solidFill>
                <a:cs typeface="Times New Roman" pitchFamily="18" charset="0"/>
              </a:rPr>
              <a:t>water &amp; janitorial.</a:t>
            </a:r>
          </a:p>
          <a:p>
            <a:endParaRPr lang="en-US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cs typeface="Times New Roman" pitchFamily="18" charset="0"/>
              </a:rPr>
              <a:t>Office Description:      See attached floor plan. </a:t>
            </a:r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Best office  location in Santa Monica.</a:t>
            </a: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                                        The premises has brick walls, sky light, and operable windows. Easy access to </a:t>
            </a: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                                         restaurants and parking.  </a:t>
            </a:r>
          </a:p>
          <a:p>
            <a:endParaRPr lang="en-US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Comments:                   Landlord can demo the existing offices and create an open space  </a:t>
            </a:r>
          </a:p>
          <a:p>
            <a:r>
              <a:rPr lang="en-US" sz="1400" dirty="0" smtClean="0">
                <a:solidFill>
                  <a:srgbClr val="002060"/>
                </a:solidFill>
                <a:ea typeface="Tahoma" pitchFamily="34" charset="0"/>
                <a:cs typeface="Times New Roman" pitchFamily="18" charset="0"/>
              </a:rPr>
              <a:t>                                        layout, if desired.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324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1334 Third Street Promenade, Suite 306, Santa Monica, CA 90401  Tel 310.395.8383  F 310.395.7872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This Statement with the information it contains is given with the understanding that all negotiations relating to the purchase, renting, or leasing of t he property above shall be conducted  through this office. The above information while not guaranteed has been secured from sources we believe to be reliable   </a:t>
            </a:r>
          </a:p>
          <a:p>
            <a:endParaRPr lang="en-US" sz="10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76200"/>
            <a:ext cx="81534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Office for Lease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/>
              <a:t>1351 Third Street Promenade, Suite #206 </a:t>
            </a:r>
          </a:p>
          <a:p>
            <a:pPr algn="ctr"/>
            <a:r>
              <a:rPr lang="en-US" sz="2000" b="1" dirty="0" smtClean="0"/>
              <a:t> Santa Monica, CA</a:t>
            </a:r>
            <a:endParaRPr lang="en-US" sz="2000" b="1" dirty="0"/>
          </a:p>
        </p:txBody>
      </p:sp>
      <p:pic>
        <p:nvPicPr>
          <p:cNvPr id="12" name="Picture 2" descr="C:\Users\Tenzer\Logo &amp; Stationary\Navy\T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740731" cy="685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762000"/>
            <a:ext cx="531684" cy="632460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n-US" sz="1900" b="1" spc="-157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Tenzer</a:t>
            </a:r>
            <a:r>
              <a:rPr lang="en-US" sz="1900" b="1" spc="-157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Commercial Brokerage Group Inc</a:t>
            </a:r>
            <a:endParaRPr lang="en-US" sz="1900" b="1" spc="-157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219201"/>
            <a:ext cx="3581400" cy="17851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Times New Roman" pitchFamily="18" charset="0"/>
              </a:rPr>
              <a:t>Barbara Tenzer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310.395.8383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  <a:hlinkClick r:id="rId3"/>
              </a:rPr>
              <a:t>B.tenzercommercial@gmail.com</a:t>
            </a:r>
            <a:endParaRPr lang="en-US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License# 01235150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1200" dirty="0" err="1" smtClean="0">
                <a:solidFill>
                  <a:srgbClr val="002060"/>
                </a:solidFill>
                <a:cs typeface="Times New Roman" pitchFamily="18" charset="0"/>
              </a:rPr>
              <a:t>Rana</a:t>
            </a:r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cs typeface="Times New Roman" pitchFamily="18" charset="0"/>
              </a:rPr>
              <a:t>Zeyada</a:t>
            </a:r>
            <a:endParaRPr lang="en-US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310.395.8383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  <a:hlinkClick r:id="rId4"/>
              </a:rPr>
              <a:t>R.tenzercommercial@gmail.com</a:t>
            </a:r>
            <a:endParaRPr lang="en-US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License# 02006069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76200"/>
            <a:ext cx="81534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Office for Lease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/>
              <a:t>1351 Third Street Promenade, Suite #206 </a:t>
            </a:r>
          </a:p>
          <a:p>
            <a:pPr algn="ctr"/>
            <a:r>
              <a:rPr lang="en-US" sz="2000" b="1" dirty="0" smtClean="0"/>
              <a:t> Santa Monica, CA</a:t>
            </a:r>
            <a:endParaRPr lang="en-US" sz="2000" b="1" dirty="0"/>
          </a:p>
        </p:txBody>
      </p:sp>
      <p:pic>
        <p:nvPicPr>
          <p:cNvPr id="22" name="Picture 2" descr="C:\Users\Tenzer\Logo &amp; Stationary\Navy\T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740731" cy="685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52400" y="762000"/>
            <a:ext cx="531684" cy="632460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n-US" sz="1900" b="1" spc="-157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Tenzer</a:t>
            </a:r>
            <a:r>
              <a:rPr lang="en-US" sz="1900" b="1" spc="-157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Commercial Brokerage Group Inc</a:t>
            </a:r>
            <a:endParaRPr lang="en-US" sz="1900" b="1" spc="-157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33" name="Picture 9" descr="C:\Users\Tenzer\Setups\SET-UPS\1351 Third St. Office\Suite 206\suite206pics\IMG-7564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76600" y="4191000"/>
            <a:ext cx="2667000" cy="2133600"/>
          </a:xfrm>
          <a:prstGeom prst="rect">
            <a:avLst/>
          </a:prstGeom>
          <a:noFill/>
        </p:spPr>
      </p:pic>
      <p:pic>
        <p:nvPicPr>
          <p:cNvPr id="1036" name="Picture 12" descr="C:\Users\Tenzer\Setups\SET-UPS\1351 Third St. Office\Suite 206\suite206pics\IMG-756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72200" y="4191000"/>
            <a:ext cx="2819400" cy="2133600"/>
          </a:xfrm>
          <a:prstGeom prst="rect">
            <a:avLst/>
          </a:prstGeom>
          <a:noFill/>
        </p:spPr>
      </p:pic>
      <p:pic>
        <p:nvPicPr>
          <p:cNvPr id="14" name="Picture 13" descr="IMG_39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1219200"/>
            <a:ext cx="3276600" cy="2209800"/>
          </a:xfrm>
          <a:prstGeom prst="rect">
            <a:avLst/>
          </a:prstGeom>
        </p:spPr>
      </p:pic>
      <p:pic>
        <p:nvPicPr>
          <p:cNvPr id="15" name="Picture 14" descr="IMG_39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1219200"/>
            <a:ext cx="3581400" cy="2209800"/>
          </a:xfrm>
          <a:prstGeom prst="rect">
            <a:avLst/>
          </a:prstGeom>
        </p:spPr>
      </p:pic>
      <p:pic>
        <p:nvPicPr>
          <p:cNvPr id="16" name="Picture 15" descr="IMG_39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191000"/>
            <a:ext cx="245644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nzer\Setups\SET-UPS\1351 Third St. Office Suite 206\floor plan for 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467600" cy="56528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1371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Floor Plan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76200"/>
            <a:ext cx="81534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Office for Lease</a:t>
            </a:r>
          </a:p>
          <a:p>
            <a:pPr algn="ctr"/>
            <a:r>
              <a:rPr lang="en-US" sz="2000" b="1" dirty="0" smtClean="0"/>
              <a:t>1351 Third Street Promenade, Suite #206 </a:t>
            </a:r>
          </a:p>
          <a:p>
            <a:pPr algn="ctr"/>
            <a:r>
              <a:rPr lang="en-US" sz="2000" b="1" dirty="0" smtClean="0"/>
              <a:t> Santa Monica, CA</a:t>
            </a:r>
            <a:endParaRPr lang="en-US" sz="2000" b="1" dirty="0"/>
          </a:p>
        </p:txBody>
      </p:sp>
      <p:pic>
        <p:nvPicPr>
          <p:cNvPr id="9" name="Picture 2" descr="C:\Users\Tenzer\Logo &amp; Stationary\Navy\T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740731" cy="685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762000"/>
            <a:ext cx="531684" cy="632460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n-US" sz="1900" b="1" spc="-157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Tenzer</a:t>
            </a:r>
            <a:r>
              <a:rPr lang="en-US" sz="1900" b="1" spc="-157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Commercial Brokerage Group Inc</a:t>
            </a:r>
            <a:endParaRPr lang="en-US" sz="1900" b="1" spc="-157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6324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1334 Third Street Promenade, Suite 306, Santa Monica, CA 90401  Tel 310.395.8383  F 310.395.7872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This Statement with the information it contains is given with the understanding that all negotiations relating to the purchase, renting, or leasing of t he property above shall be conducted  through this office. The above information while not guaranteed has been secured from sources we believe to be reliable   </a:t>
            </a:r>
          </a:p>
          <a:p>
            <a:endParaRPr lang="en-US" sz="1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4400" y="76200"/>
            <a:ext cx="81534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Office for Lease</a:t>
            </a:r>
          </a:p>
          <a:p>
            <a:pPr algn="ctr"/>
            <a:r>
              <a:rPr lang="en-US" sz="2000" b="1" dirty="0" smtClean="0"/>
              <a:t>1351 Third Street Promenade, Suite #206 </a:t>
            </a:r>
          </a:p>
          <a:p>
            <a:pPr algn="ctr"/>
            <a:r>
              <a:rPr lang="en-US" sz="2000" b="1" dirty="0" smtClean="0"/>
              <a:t> Santa Monica, CA</a:t>
            </a:r>
            <a:endParaRPr lang="en-US" sz="2000" b="1" dirty="0"/>
          </a:p>
        </p:txBody>
      </p:sp>
      <p:pic>
        <p:nvPicPr>
          <p:cNvPr id="11" name="Picture 2" descr="C:\Users\Tenzer\Logo &amp; Stationary\Navy\T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740731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762000"/>
            <a:ext cx="531684" cy="632460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n-US" sz="1900" b="1" spc="-157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Tenzer</a:t>
            </a:r>
            <a:r>
              <a:rPr lang="en-US" sz="1900" b="1" spc="-157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Commercial Brokerage Group Inc</a:t>
            </a:r>
            <a:endParaRPr lang="en-US" sz="1900" b="1" spc="-157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9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6324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1334 Third Street Promenade, Suite 306, Santa Monica, CA 90401  Tel 310.395.8383  F 310.395.7872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This Statement with the information it contains is given with the understanding that all negotiations relating to the purchase, renting, or leasing of t he property above shall be conducted  through this office. The above information while not guaranteed has been secured from sources we believe to be reliable   </a:t>
            </a:r>
          </a:p>
          <a:p>
            <a:endParaRPr lang="en-US" sz="10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Area Demographics 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026" name="Picture 2" descr="C:\Users\Tenzer\Setups\New n Updated-Third Street Promenade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924800" cy="266490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48200" y="2438400"/>
            <a:ext cx="152400" cy="304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76800" y="1600200"/>
            <a:ext cx="381000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0" y="1447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66"/>
                </a:solidFill>
              </a:rPr>
              <a:t>1351 Third Street Promenade </a:t>
            </a:r>
            <a:endParaRPr lang="en-US" sz="1200" b="1" dirty="0">
              <a:solidFill>
                <a:srgbClr val="0033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4926449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Estimated Day time </a:t>
            </a:r>
          </a:p>
          <a:p>
            <a:r>
              <a:rPr lang="en-US" sz="1400" b="1" dirty="0" smtClean="0">
                <a:solidFill>
                  <a:srgbClr val="003366"/>
                </a:solidFill>
              </a:rPr>
              <a:t>Population</a:t>
            </a:r>
          </a:p>
          <a:p>
            <a:r>
              <a:rPr lang="en-US" sz="1400" b="1" dirty="0" smtClean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1 Mile:   58,278</a:t>
            </a:r>
          </a:p>
          <a:p>
            <a:r>
              <a:rPr lang="en-US" sz="1400" dirty="0" smtClean="0">
                <a:solidFill>
                  <a:srgbClr val="003366"/>
                </a:solidFill>
              </a:rPr>
              <a:t> 3 Miles: 199,034</a:t>
            </a:r>
          </a:p>
          <a:p>
            <a:r>
              <a:rPr lang="en-US" sz="1400" dirty="0" smtClean="0">
                <a:solidFill>
                  <a:srgbClr val="003366"/>
                </a:solidFill>
              </a:rPr>
              <a:t> 5 Miles: 499,730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926449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Average Household</a:t>
            </a:r>
          </a:p>
          <a:p>
            <a:r>
              <a:rPr lang="en-US" sz="1400" b="1" dirty="0" smtClean="0">
                <a:solidFill>
                  <a:srgbClr val="003366"/>
                </a:solidFill>
              </a:rPr>
              <a:t>Income</a:t>
            </a:r>
          </a:p>
          <a:p>
            <a:r>
              <a:rPr lang="en-US" sz="1400" b="1" dirty="0" smtClean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1 Mile:   $103,598</a:t>
            </a:r>
          </a:p>
          <a:p>
            <a:r>
              <a:rPr lang="en-US" sz="1400" dirty="0" smtClean="0">
                <a:solidFill>
                  <a:srgbClr val="003366"/>
                </a:solidFill>
              </a:rPr>
              <a:t> 3 Miles: $126,343</a:t>
            </a:r>
          </a:p>
          <a:p>
            <a:r>
              <a:rPr lang="en-US" sz="1400" dirty="0" smtClean="0">
                <a:solidFill>
                  <a:srgbClr val="003366"/>
                </a:solidFill>
              </a:rPr>
              <a:t> 5 Miles: $125,583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4926449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Total Households</a:t>
            </a:r>
          </a:p>
          <a:p>
            <a:r>
              <a:rPr lang="en-US" sz="1400" b="1" dirty="0" smtClean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1 Mile:   18,940</a:t>
            </a:r>
          </a:p>
          <a:p>
            <a:r>
              <a:rPr lang="en-US" sz="1400" dirty="0" smtClean="0">
                <a:solidFill>
                  <a:srgbClr val="003366"/>
                </a:solidFill>
              </a:rPr>
              <a:t> 3 Miles: 79,942</a:t>
            </a:r>
          </a:p>
          <a:p>
            <a:r>
              <a:rPr lang="en-US" sz="1400" dirty="0" smtClean="0">
                <a:solidFill>
                  <a:srgbClr val="003366"/>
                </a:solidFill>
              </a:rPr>
              <a:t> 5 Miles: 182,099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Map</a:t>
            </a:r>
            <a:endParaRPr lang="en-US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52400"/>
            <a:ext cx="838200" cy="632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76200"/>
            <a:ext cx="815340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Office for Lease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/>
              <a:t>1351 Third Street Promenade, Suite #206 </a:t>
            </a:r>
          </a:p>
          <a:p>
            <a:pPr algn="ctr"/>
            <a:r>
              <a:rPr lang="en-US" b="1" dirty="0" smtClean="0"/>
              <a:t> Santa Monica, CA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2116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1334 Third Street Promenade, Suite 306, Santa Monica, CA 90401  Tel 310.395.8383  F 310.395.7872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This Statement with the information it contains is given with the understanding that all negotiations relating to the purchase, renting, or leasing of t he property above shall be conducted  through this office. The above information while not guaranteed has been secured from sources we believe to be reliable   </a:t>
            </a:r>
          </a:p>
          <a:p>
            <a:endParaRPr lang="en-US" sz="1000" dirty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524000"/>
            <a:ext cx="8001000" cy="3539430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6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Facts about downtown Santa Monica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endParaRPr lang="en-US" sz="1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en-US" sz="1600" b="1" i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This is the perfect location to have an office. 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The famous Third Street Promenade, an open air, pedestrian-only street features dozens of retailers, offers great street entertainment as well as outdoor movie screenings and a weekly farmers market. There are more than a hundred restaurants in the downtown area. 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The Third Street Promenade attracts nearly 24 million visitors each year who are drawn to the shopping, dining, theaters and live street performers. These visitors spend approximately          $1.6 billion annually and consist of approximately 60% tourists and 40% locals.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The new Expo Light Rail Line is just a few blocks away..</a:t>
            </a:r>
          </a:p>
        </p:txBody>
      </p:sp>
      <p:pic>
        <p:nvPicPr>
          <p:cNvPr id="8" name="Picture 2" descr="C:\Users\Tenzer\Logo &amp; Stationary\Navy\T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740731" cy="685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" y="762000"/>
            <a:ext cx="531684" cy="6324600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en-US" sz="1900" b="1" spc="-157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Tenzer</a:t>
            </a:r>
            <a:r>
              <a:rPr lang="en-US" sz="1900" b="1" spc="-157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Commercial Brokerage Group Inc</a:t>
            </a:r>
            <a:endParaRPr lang="en-US" sz="1900" b="1" spc="-157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765</Words>
  <Application>Microsoft Office PowerPoint</Application>
  <PresentationFormat>On-screen Show (4:3)</PresentationFormat>
  <Paragraphs>88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Tenzer Commercial</dc:creator>
  <cp:lastModifiedBy>Tenzer Commercial</cp:lastModifiedBy>
  <cp:revision>204</cp:revision>
  <dcterms:created xsi:type="dcterms:W3CDTF">2015-06-04T22:38:37Z</dcterms:created>
  <dcterms:modified xsi:type="dcterms:W3CDTF">2018-04-30T20:23:33Z</dcterms:modified>
</cp:coreProperties>
</file>